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ames Dixon" initials="JD" lastIdx="2" clrIdx="0">
    <p:extLst>
      <p:ext uri="{19B8F6BF-5375-455C-9EA6-DF929625EA0E}">
        <p15:presenceInfo xmlns:p15="http://schemas.microsoft.com/office/powerpoint/2012/main" userId="0c96b99df31daec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959" autoAdjust="0"/>
    <p:restoredTop sz="67145" autoAdjust="0"/>
  </p:normalViewPr>
  <p:slideViewPr>
    <p:cSldViewPr snapToGrid="0">
      <p:cViewPr varScale="1">
        <p:scale>
          <a:sx n="39" d="100"/>
          <a:sy n="39" d="100"/>
        </p:scale>
        <p:origin x="84" y="28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6-06-15T17:45:46.555" idx="1">
    <p:pos x="10" y="10"/>
    <p:text/>
    <p:extLst>
      <p:ext uri="{C676402C-5697-4E1C-873F-D02D1690AC5C}">
        <p15:threadingInfo xmlns:p15="http://schemas.microsoft.com/office/powerpoint/2012/main" timeZoneBias="24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6-06-25T13:19:06.975" idx="2">
    <p:pos x="10" y="10"/>
    <p:text/>
    <p:extLst>
      <p:ext uri="{C676402C-5697-4E1C-873F-D02D1690AC5C}">
        <p15:threadingInfo xmlns:p15="http://schemas.microsoft.com/office/powerpoint/2012/main" timeZoneBias="24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7D7EED-ED51-4338-B29D-E0B51882045D}" type="datetimeFigureOut">
              <a:rPr lang="en-US" smtClean="0"/>
              <a:t>7/4/2016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719E28-0D25-4F24-BD95-A2F266AC27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3772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your next language should be F# - Uncle Bob Martin</a:t>
            </a:r>
          </a:p>
          <a:p>
            <a:r>
              <a:rPr lang="en-US" dirty="0" smtClean="0"/>
              <a:t>you need to think differently - F# is a great choice - Andy Hunt</a:t>
            </a:r>
          </a:p>
          <a:p>
            <a:r>
              <a:rPr lang="en-US" dirty="0" smtClean="0"/>
              <a:t>Make more money - stack overflow</a:t>
            </a:r>
          </a:p>
          <a:p>
            <a:r>
              <a:rPr lang="en-US" dirty="0" smtClean="0"/>
              <a:t>Have more fun - 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719E28-0D25-4F24-BD95-A2F266AC27C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2814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javascript</a:t>
            </a:r>
            <a:r>
              <a:rPr lang="en-US" dirty="0" smtClean="0"/>
              <a:t> was good idea</a:t>
            </a:r>
          </a:p>
          <a:p>
            <a:r>
              <a:rPr lang="en-US" dirty="0" smtClean="0"/>
              <a:t>Is it worth the pain?</a:t>
            </a:r>
          </a:p>
          <a:p>
            <a:r>
              <a:rPr lang="en-US" dirty="0" smtClean="0"/>
              <a:t>Will I write better code?  </a:t>
            </a:r>
          </a:p>
          <a:p>
            <a:r>
              <a:rPr lang="en-US" dirty="0" smtClean="0"/>
              <a:t>Will I be faster to market?</a:t>
            </a:r>
          </a:p>
          <a:p>
            <a:r>
              <a:rPr lang="en-US" dirty="0" smtClean="0"/>
              <a:t>What if people use it as an excuse for failure?  What if Microsoft pulls the plug?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719E28-0D25-4F24-BD95-A2F266AC27C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5222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improper state (null ref)</a:t>
            </a:r>
          </a:p>
          <a:p>
            <a:r>
              <a:rPr lang="en-US" dirty="0" smtClean="0"/>
              <a:t>broken dependencies</a:t>
            </a:r>
            <a:r>
              <a:rPr lang="en-US" baseline="0" dirty="0" smtClean="0"/>
              <a:t> </a:t>
            </a:r>
            <a:r>
              <a:rPr lang="en-US" dirty="0" smtClean="0"/>
              <a:t>database schema != domain model (object </a:t>
            </a:r>
            <a:r>
              <a:rPr lang="en-US" dirty="0" err="1" smtClean="0"/>
              <a:t>impediance</a:t>
            </a:r>
            <a:r>
              <a:rPr lang="en-US" dirty="0" smtClean="0"/>
              <a:t>)</a:t>
            </a:r>
          </a:p>
          <a:p>
            <a:r>
              <a:rPr lang="en-US" dirty="0" smtClean="0"/>
              <a:t>environmental factors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719E28-0D25-4F24-BD95-A2F266AC27C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0740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miscommunication and changing requirements</a:t>
            </a:r>
          </a:p>
          <a:p>
            <a:r>
              <a:rPr lang="en-US" dirty="0" smtClean="0"/>
              <a:t>time</a:t>
            </a:r>
            <a:r>
              <a:rPr lang="en-US" baseline="0" dirty="0" smtClean="0"/>
              <a:t> pressures</a:t>
            </a:r>
          </a:p>
          <a:p>
            <a:r>
              <a:rPr lang="en-US" baseline="0" dirty="0" smtClean="0"/>
              <a:t>complexity of software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719E28-0D25-4F24-BD95-A2F266AC27C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9637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hands on coding - architect?</a:t>
            </a:r>
          </a:p>
          <a:p>
            <a:r>
              <a:rPr lang="en-US" dirty="0" smtClean="0"/>
              <a:t>OO and imperative - multicore and distributed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719E28-0D25-4F24-BD95-A2F266AC27C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3613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719E28-0D25-4F24-BD95-A2F266AC27C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8265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719E28-0D25-4F24-BD95-A2F266AC27C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7082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719E28-0D25-4F24-BD95-A2F266AC27C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4487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BBC44-670D-4A05-B023-7AEE70A728B5}" type="datetimeFigureOut">
              <a:rPr lang="en-US" smtClean="0"/>
              <a:t>7/4/2016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2FB33-9617-480E-B8A9-E8EC8F1E7F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8585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BBC44-670D-4A05-B023-7AEE70A728B5}" type="datetimeFigureOut">
              <a:rPr lang="en-US" smtClean="0"/>
              <a:t>7/4/2016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2FB33-9617-480E-B8A9-E8EC8F1E7F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3539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BBC44-670D-4A05-B023-7AEE70A728B5}" type="datetimeFigureOut">
              <a:rPr lang="en-US" smtClean="0"/>
              <a:t>7/4/2016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2FB33-9617-480E-B8A9-E8EC8F1E7F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3020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BBC44-670D-4A05-B023-7AEE70A728B5}" type="datetimeFigureOut">
              <a:rPr lang="en-US" smtClean="0"/>
              <a:t>7/4/2016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2FB33-9617-480E-B8A9-E8EC8F1E7F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2495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BBC44-670D-4A05-B023-7AEE70A728B5}" type="datetimeFigureOut">
              <a:rPr lang="en-US" smtClean="0"/>
              <a:t>7/4/2016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2FB33-9617-480E-B8A9-E8EC8F1E7F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8819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BBC44-670D-4A05-B023-7AEE70A728B5}" type="datetimeFigureOut">
              <a:rPr lang="en-US" smtClean="0"/>
              <a:t>7/4/2016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2FB33-9617-480E-B8A9-E8EC8F1E7F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3006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BBC44-670D-4A05-B023-7AEE70A728B5}" type="datetimeFigureOut">
              <a:rPr lang="en-US" smtClean="0"/>
              <a:t>7/4/2016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2FB33-9617-480E-B8A9-E8EC8F1E7F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6570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BBC44-670D-4A05-B023-7AEE70A728B5}" type="datetimeFigureOut">
              <a:rPr lang="en-US" smtClean="0"/>
              <a:t>7/4/2016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2FB33-9617-480E-B8A9-E8EC8F1E7F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4092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BBC44-670D-4A05-B023-7AEE70A728B5}" type="datetimeFigureOut">
              <a:rPr lang="en-US" smtClean="0"/>
              <a:t>7/4/2016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2FB33-9617-480E-B8A9-E8EC8F1E7F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7350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BBC44-670D-4A05-B023-7AEE70A728B5}" type="datetimeFigureOut">
              <a:rPr lang="en-US" smtClean="0"/>
              <a:t>7/4/2016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2FB33-9617-480E-B8A9-E8EC8F1E7F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5732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BBC44-670D-4A05-B023-7AEE70A728B5}" type="datetimeFigureOut">
              <a:rPr lang="en-US" smtClean="0"/>
              <a:t>7/4/2016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2FB33-9617-480E-B8A9-E8EC8F1E7F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4270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1BBC44-670D-4A05-B023-7AEE70A728B5}" type="datetimeFigureOut">
              <a:rPr lang="en-US" smtClean="0"/>
              <a:t>7/4/2016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82FB33-9617-480E-B8A9-E8EC8F1E7F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6168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mailto:jamessdixon@gmail.com" TargetMode="External"/><Relationship Id="rId2" Type="http://schemas.openxmlformats.org/officeDocument/2006/relationships/hyperlink" Target="https://github.com/jamessdixon/hrug.mainmeeting.july2016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comments" Target="../comments/comment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3" Type="http://schemas.openxmlformats.org/officeDocument/2006/relationships/image" Target="../media/image5.gif"/><Relationship Id="rId7" Type="http://schemas.openxmlformats.org/officeDocument/2006/relationships/image" Target="../media/image9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comments" Target="../comments/comment2.xml"/><Relationship Id="rId4" Type="http://schemas.openxmlformats.org/officeDocument/2006/relationships/image" Target="../media/image6.gif"/><Relationship Id="rId9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gif"/><Relationship Id="rId4" Type="http://schemas.openxmlformats.org/officeDocument/2006/relationships/image" Target="../media/image14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gif"/><Relationship Id="rId5" Type="http://schemas.openxmlformats.org/officeDocument/2006/relationships/image" Target="../media/image18.gif"/><Relationship Id="rId4" Type="http://schemas.openxmlformats.org/officeDocument/2006/relationships/image" Target="../media/image17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gi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Introduction To F#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Hampton Roads User Group</a:t>
            </a:r>
          </a:p>
          <a:p>
            <a:r>
              <a:rPr lang="en-US" dirty="0" smtClean="0"/>
              <a:t>July 2016</a:t>
            </a:r>
          </a:p>
          <a:p>
            <a:r>
              <a:rPr lang="en-US" dirty="0" smtClean="0"/>
              <a:t>Jamie Dixon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3343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About You?  And Your Company?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926496" cy="2391080"/>
          </a:xfrm>
        </p:spPr>
        <p:txBody>
          <a:bodyPr>
            <a:normAutofit/>
          </a:bodyPr>
          <a:lstStyle/>
          <a:p>
            <a:r>
              <a:rPr lang="en-US" dirty="0" smtClean="0"/>
              <a:t>F# is the lowest risk way to learn functional programming</a:t>
            </a:r>
          </a:p>
          <a:p>
            <a:r>
              <a:rPr lang="en-US" dirty="0" smtClean="0"/>
              <a:t>F# is the lowest risk way to solve your current programming headaches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9826" y="1825625"/>
            <a:ext cx="4376530" cy="239108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38200" y="5685183"/>
            <a:ext cx="5304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Example…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7125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github.com/jamessdixon/hrug.mainmeeting.july2016</a:t>
            </a:r>
            <a:endParaRPr lang="en-US" dirty="0" smtClean="0"/>
          </a:p>
          <a:p>
            <a:r>
              <a:rPr lang="en-US" dirty="0">
                <a:hlinkClick r:id="rId3"/>
              </a:rPr>
              <a:t>jamessdixon@gmail.com</a:t>
            </a:r>
            <a:endParaRPr lang="en-US" dirty="0"/>
          </a:p>
          <a:p>
            <a:r>
              <a:rPr lang="en-US" dirty="0"/>
              <a:t>@</a:t>
            </a:r>
            <a:r>
              <a:rPr lang="en-US" dirty="0" err="1"/>
              <a:t>jamie_Dixon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2897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you should care?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210" y="1932589"/>
            <a:ext cx="2416065" cy="241606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0961" y="1280154"/>
            <a:ext cx="6716106" cy="259178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75653" y="3203137"/>
            <a:ext cx="2415245" cy="229103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95392" y="4348653"/>
            <a:ext cx="5123793" cy="2182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125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a new language is hard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2721" y="1811608"/>
            <a:ext cx="3943308" cy="422365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886502"/>
            <a:ext cx="5087905" cy="414876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2721" y="1736658"/>
            <a:ext cx="3943308" cy="42148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855" y="1838102"/>
            <a:ext cx="5088050" cy="4196452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2214534" y="2287215"/>
            <a:ext cx="7052962" cy="3347334"/>
            <a:chOff x="5944403" y="2723080"/>
            <a:chExt cx="6905644" cy="2324030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19486" y="2723080"/>
              <a:ext cx="3630561" cy="2057318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>
              <a:off x="5944403" y="3846781"/>
              <a:ext cx="252030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latin typeface="SketchFlow Print" panose="02000000000000000000" pitchFamily="2" charset="0"/>
                </a:rPr>
                <a:t>Actual Silverlight Development</a:t>
              </a:r>
              <a:endParaRPr lang="en-US" sz="2400" dirty="0">
                <a:latin typeface="SketchFlow Print" panose="02000000000000000000" pitchFamily="2" charset="0"/>
              </a:endParaRPr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781162">
              <a:off x="7973964" y="3793532"/>
              <a:ext cx="981489" cy="981489"/>
            </a:xfrm>
            <a:prstGeom prst="rect">
              <a:avLst/>
            </a:prstGeom>
          </p:spPr>
        </p:pic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9484" y="2264310"/>
            <a:ext cx="3708012" cy="2907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128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xit" presetSubtype="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 It The Fate of .NET?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497" y="1690688"/>
            <a:ext cx="4268738" cy="483393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630484" y="2527087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/>
              <a:t>There is a reason this mentality exists and it isn't one of self loathing. The reason why people "leave" .NET is because </a:t>
            </a:r>
            <a:r>
              <a:rPr lang="en-US" i="1" dirty="0" smtClean="0"/>
              <a:t>it is impossible to be a good .NET developer</a:t>
            </a:r>
            <a:r>
              <a:rPr lang="en-US" dirty="0" smtClean="0"/>
              <a:t>. To work in a development shop with a team is to continually cater for the lowest common denominator of that team and the vast majority of software shops using .NET have a whole lot of lowest common denominator to choose their bad development decisions for.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1710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Your Most Common Bugs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044" y="2352805"/>
            <a:ext cx="5596675" cy="314812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6382" y="1692118"/>
            <a:ext cx="7307639" cy="446950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4570" y="1690688"/>
            <a:ext cx="4488546" cy="494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585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 Reasons For Bugs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49" y="1468328"/>
            <a:ext cx="6929237" cy="519692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50" y="1468328"/>
            <a:ext cx="7314474" cy="413999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231" y="1468328"/>
            <a:ext cx="8063510" cy="453169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6769" y="1468328"/>
            <a:ext cx="5265295" cy="5265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350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Changes in Computing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0703" y="1348512"/>
            <a:ext cx="6753097" cy="472716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9039" y="1896311"/>
            <a:ext cx="4045761" cy="4008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077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Can your language help?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14932"/>
          </a:xfrm>
        </p:spPr>
        <p:txBody>
          <a:bodyPr/>
          <a:lstStyle/>
          <a:p>
            <a:r>
              <a:rPr lang="en-US" dirty="0" smtClean="0"/>
              <a:t>You will write less, more meaningful code</a:t>
            </a:r>
          </a:p>
          <a:p>
            <a:r>
              <a:rPr lang="en-US" dirty="0" smtClean="0"/>
              <a:t>You will write code faster</a:t>
            </a:r>
          </a:p>
          <a:p>
            <a:r>
              <a:rPr lang="en-US" dirty="0" smtClean="0"/>
              <a:t>You will be more correct</a:t>
            </a:r>
          </a:p>
          <a:p>
            <a:r>
              <a:rPr lang="en-US" dirty="0" smtClean="0"/>
              <a:t>You will have more fun</a:t>
            </a:r>
          </a:p>
          <a:p>
            <a:endParaRPr lang="en-US" dirty="0"/>
          </a:p>
          <a:p>
            <a:r>
              <a:rPr lang="en-US" dirty="0" smtClean="0"/>
              <a:t>Examples:</a:t>
            </a:r>
          </a:p>
          <a:p>
            <a:pPr lvl="1"/>
            <a:r>
              <a:rPr lang="en-US" dirty="0" smtClean="0"/>
              <a:t>Illegal State (null ref)</a:t>
            </a:r>
          </a:p>
          <a:p>
            <a:pPr lvl="1"/>
            <a:r>
              <a:rPr lang="en-US" dirty="0" smtClean="0"/>
              <a:t>Broken Dependencies</a:t>
            </a:r>
          </a:p>
          <a:p>
            <a:pPr lvl="1"/>
            <a:r>
              <a:rPr lang="en-US" dirty="0" smtClean="0"/>
              <a:t>System Complexity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0647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about Microsoft?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8763000" cy="4257123"/>
          </a:xfrm>
        </p:spPr>
        <p:txBody>
          <a:bodyPr/>
          <a:lstStyle/>
          <a:p>
            <a:r>
              <a:rPr lang="en-US" dirty="0" smtClean="0"/>
              <a:t>They care about selling … OS, MSDN (</a:t>
            </a:r>
            <a:r>
              <a:rPr lang="en-US" dirty="0" err="1" smtClean="0"/>
              <a:t>incl</a:t>
            </a:r>
            <a:r>
              <a:rPr lang="en-US" dirty="0" smtClean="0"/>
              <a:t> VS), Azure Time</a:t>
            </a:r>
          </a:p>
          <a:p>
            <a:pPr lvl="1"/>
            <a:r>
              <a:rPr lang="en-US" dirty="0" smtClean="0"/>
              <a:t>Moving from C# to F# does not do that</a:t>
            </a:r>
          </a:p>
          <a:p>
            <a:r>
              <a:rPr lang="en-US" dirty="0" smtClean="0"/>
              <a:t>C# is the gateway for Java </a:t>
            </a:r>
            <a:r>
              <a:rPr lang="en-US" dirty="0" err="1" smtClean="0"/>
              <a:t>Devs</a:t>
            </a:r>
            <a:endParaRPr lang="en-US" dirty="0" smtClean="0"/>
          </a:p>
          <a:p>
            <a:r>
              <a:rPr lang="en-US" dirty="0" smtClean="0"/>
              <a:t>F# is the Gateway for everyone else</a:t>
            </a:r>
          </a:p>
          <a:p>
            <a:r>
              <a:rPr lang="en-US" dirty="0" smtClean="0"/>
              <a:t>Microsoft created some great things… that died</a:t>
            </a:r>
          </a:p>
          <a:p>
            <a:r>
              <a:rPr lang="en-US" dirty="0" smtClean="0"/>
              <a:t>Microsoft created some dumb things… that survive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1885" y="661446"/>
            <a:ext cx="2703891" cy="277263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59348" y="1528784"/>
            <a:ext cx="1866490" cy="257656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02538" y="2414838"/>
            <a:ext cx="1966959" cy="203848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44390" y="3084293"/>
            <a:ext cx="1410143" cy="256199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52410" y="3912421"/>
            <a:ext cx="1594102" cy="1691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643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fill="remove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27" presetClass="emph" presetSubtype="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" dur="250" autoRev="1" fill="remov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4" dur="250" autoRev="1" fill="remov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5" dur="250" autoRev="1" fill="remov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250" autoRev="1" fill="remov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7" presetClass="emph" presetSubtype="0" fill="remove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" dur="250" autoRev="1" fill="remov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1" dur="250" autoRev="1" fill="remov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2" dur="250" autoRev="1" fill="remov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" dur="250" autoRev="1" fill="remov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7" presetClass="emph" presetSubtype="0" fill="remove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1" dur="250" autoRev="1" fill="remov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32" dur="250" autoRev="1" fill="remov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3" dur="250" autoRev="1" fill="remov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4" dur="250" autoRev="1" fill="remov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7" presetClass="emph" presetSubtype="0" fill="remove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2" dur="250" autoRev="1" fill="remov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43" dur="250" autoRev="1" fill="remov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44" dur="250" autoRev="1" fill="remov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5" dur="250" autoRev="1" fill="remov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7" presetClass="emph" presetSubtype="0" fill="remove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3" dur="250" autoRev="1" fill="remov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54" dur="250" autoRev="1" fill="remov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55" dur="250" autoRev="1" fill="remov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6" dur="250" autoRev="1" fill="remov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778</TotalTime>
  <Words>398</Words>
  <Application>Microsoft Office PowerPoint</Application>
  <PresentationFormat>Widescreen</PresentationFormat>
  <Paragraphs>62</Paragraphs>
  <Slides>11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SketchFlow Print</vt:lpstr>
      <vt:lpstr>Office Theme</vt:lpstr>
      <vt:lpstr>Introduction To F#</vt:lpstr>
      <vt:lpstr>Why you should care?</vt:lpstr>
      <vt:lpstr>Learning a new language is hard</vt:lpstr>
      <vt:lpstr>Is It The Fate of .NET?</vt:lpstr>
      <vt:lpstr>Your Most Common Bugs</vt:lpstr>
      <vt:lpstr>Top Reasons For Bugs</vt:lpstr>
      <vt:lpstr>Changes in Computing</vt:lpstr>
      <vt:lpstr>Can your language help?</vt:lpstr>
      <vt:lpstr>What about Microsoft?</vt:lpstr>
      <vt:lpstr>What About You?  And Your Company?</vt:lpstr>
      <vt:lpstr>Questions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James Dixon</dc:creator>
  <cp:lastModifiedBy>James Dixon</cp:lastModifiedBy>
  <cp:revision>41</cp:revision>
  <dcterms:created xsi:type="dcterms:W3CDTF">2016-06-15T21:08:23Z</dcterms:created>
  <dcterms:modified xsi:type="dcterms:W3CDTF">2016-07-04T15:57:31Z</dcterms:modified>
</cp:coreProperties>
</file>